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67" d="100"/>
          <a:sy n="67" d="100"/>
        </p:scale>
        <p:origin x="6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09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-eNEvn7Ha8q7Cfd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zI6oySxZZTQCAzQt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yp26aYdsKS2rUkmt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51UK6w0Q4AM_kX0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DtcqaDSPG2QXNUgl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Iu7_LlISqmM5lXu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JU4RsGVjViRl03rN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krCcOecmRs9PJ2YT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yp4OBvBbV3ctRsSm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tWgqC5RObK43VFvG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zNLfe08zrZITwV3K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8Z4PsFaY2jEmaRGC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zNCPACyGjv_E5gdbG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zNs-AuNWj7V7sWQ2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AC1dXM9z4fTSO22YS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zO1SzDmo8NphDzHt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zOBrraFqOlSBMO1C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zOK-B5SEkVw5KN0JK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8fq900_KWdOJWo5F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8tJ1jsWiZnC39_0m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97H8tkf7_8MLCTL6r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AEyDbulMIrAP9s2L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eScQDe4IFMyPFYfgt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yqi0dIU0z7IyePK3V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oPuZGRHkQ50s11eMh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oQ2Z7UCtwD1pdiJS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oRvhucoyvCUErqnk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tsXcgwrf2RTw4iTG-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yp8xHqKWE3P7Eu7Qx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uV5sJyMRUs2xAfjcm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8_vYeK0184Wub_SAp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ypBWkJG9gzkZl7N3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34tmt5NVoIUk0jjA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tkssdVaBaWq1LLdPz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OvTRK9L3fjB5iV0I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8fG8ha7hSHKbssD7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yp6kYM3Q2La9sKeZO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zQIcXZ-q3Ph6u_E0I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9_PKkif-2PFt_8otY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ypE2qY6HXBag_gNij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uN2R9i0S91jyj5iJ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PWXl6DylQ0UhRsR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C32iluN7MQ_gA517A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tmQFGTuxH1UQy8K2Q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ookONq5GWCDAkNdk_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yp-Zf5BIo8MTK5ak_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12wbRCx7tUOd0aVi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MBf0pjZ8G9lDuiDEWOw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(16:9)</PresentationFormat>
  <Paragraphs>48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Fischer, Cindy [EC]</cp:lastModifiedBy>
  <cp:revision>1</cp:revision>
  <dcterms:created xsi:type="dcterms:W3CDTF">2020-07-14T17:01:28Z</dcterms:created>
  <dcterms:modified xsi:type="dcterms:W3CDTF">2020-07-20T16:54:05Z</dcterms:modified>
</cp:coreProperties>
</file>